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4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52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1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1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6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8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5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9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DD3C4B-C07C-4E44-ADDF-99181A509F7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EEF5B-5C95-4AF8-BDF5-69D7CEA2B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01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Gladys </a:t>
            </a:r>
            <a:r>
              <a:rPr lang="en-US" dirty="0" err="1" smtClean="0"/>
              <a:t>Aylward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Missionary to </a:t>
            </a:r>
            <a:r>
              <a:rPr lang="en-US" dirty="0" err="1" smtClean="0"/>
              <a:t>Yangcheng</a:t>
            </a:r>
            <a:r>
              <a:rPr lang="en-US" dirty="0" smtClean="0"/>
              <a:t> China</a:t>
            </a:r>
          </a:p>
          <a:p>
            <a:r>
              <a:rPr lang="en-US" dirty="0" smtClean="0"/>
              <a:t>1902-1970</a:t>
            </a:r>
            <a:endParaRPr lang="en-US" dirty="0"/>
          </a:p>
        </p:txBody>
      </p:sp>
      <p:pic>
        <p:nvPicPr>
          <p:cNvPr id="4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2" y="856219"/>
            <a:ext cx="3515183" cy="50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Trailblazers: Flight of the Fugitives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5" y="1617262"/>
            <a:ext cx="3300105" cy="50779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By Dave and </a:t>
            </a:r>
            <a:r>
              <a:rPr lang="en-US" dirty="0" err="1" smtClean="0"/>
              <a:t>Neta</a:t>
            </a:r>
            <a:r>
              <a:rPr lang="en-US" dirty="0" smtClean="0"/>
              <a:t> Jackson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story is about Gladys </a:t>
            </a:r>
            <a:r>
              <a:rPr lang="en-US" dirty="0" err="1" smtClean="0"/>
              <a:t>Aylward</a:t>
            </a:r>
            <a:r>
              <a:rPr lang="en-US" dirty="0" smtClean="0"/>
              <a:t> and her missionary work at the Inn of Eight </a:t>
            </a:r>
            <a:r>
              <a:rPr lang="en-US" dirty="0" err="1" smtClean="0"/>
              <a:t>Happinesses</a:t>
            </a:r>
            <a:r>
              <a:rPr lang="en-US" dirty="0" smtClean="0"/>
              <a:t> in China.</a:t>
            </a:r>
            <a:r>
              <a:rPr lang="en-US" dirty="0" smtClean="0"/>
              <a:t>                                                       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57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37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Gladys Aylward</vt:lpstr>
      <vt:lpstr>Trailblazers: Flight of the Fugitives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Gladys Aylward</dc:title>
  <dc:creator>Faith Douglass</dc:creator>
  <cp:lastModifiedBy>Faith Douglass</cp:lastModifiedBy>
  <cp:revision>8</cp:revision>
  <dcterms:created xsi:type="dcterms:W3CDTF">2016-01-26T18:15:56Z</dcterms:created>
  <dcterms:modified xsi:type="dcterms:W3CDTF">2016-01-27T18:32:54Z</dcterms:modified>
</cp:coreProperties>
</file>